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5" r:id="rId1"/>
    <p:sldMasterId id="2147484440" r:id="rId2"/>
    <p:sldMasterId id="2147484427" r:id="rId3"/>
  </p:sldMasterIdLst>
  <p:notesMasterIdLst>
    <p:notesMasterId r:id="rId20"/>
  </p:notesMasterIdLst>
  <p:sldIdLst>
    <p:sldId id="464" r:id="rId4"/>
    <p:sldId id="496" r:id="rId5"/>
    <p:sldId id="530" r:id="rId6"/>
    <p:sldId id="532" r:id="rId7"/>
    <p:sldId id="531" r:id="rId8"/>
    <p:sldId id="533" r:id="rId9"/>
    <p:sldId id="538" r:id="rId10"/>
    <p:sldId id="539" r:id="rId11"/>
    <p:sldId id="542" r:id="rId12"/>
    <p:sldId id="541" r:id="rId13"/>
    <p:sldId id="540" r:id="rId14"/>
    <p:sldId id="493" r:id="rId15"/>
    <p:sldId id="535" r:id="rId16"/>
    <p:sldId id="536" r:id="rId17"/>
    <p:sldId id="537" r:id="rId18"/>
    <p:sldId id="529" r:id="rId19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036"/>
    <a:srgbClr val="7F7F7F"/>
    <a:srgbClr val="0091AC"/>
    <a:srgbClr val="FF0066"/>
    <a:srgbClr val="ED145A"/>
    <a:srgbClr val="F8FB6D"/>
    <a:srgbClr val="FBCDDC"/>
    <a:srgbClr val="F8A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28" autoAdjust="0"/>
  </p:normalViewPr>
  <p:slideViewPr>
    <p:cSldViewPr>
      <p:cViewPr>
        <p:scale>
          <a:sx n="77" d="100"/>
          <a:sy n="77" d="100"/>
        </p:scale>
        <p:origin x="-1766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435C76F-7EAA-440B-9013-F9F02577B3CF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" charset="0"/>
              </a:defRPr>
            </a:lvl1pPr>
          </a:lstStyle>
          <a:p>
            <a:pPr>
              <a:defRPr/>
            </a:pPr>
            <a:fld id="{BE6712A7-4ABC-453D-A8DE-3125A53FE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5339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4953F-1FE6-49E1-BD77-B9A807A29C3F}" type="datetime1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FFDB-97A0-41E4-BD25-153BA8634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5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9F2A3-A055-4DDD-8FF6-8DC259068ED8}" type="datetime1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6D08-1862-4875-8E49-2765309E9D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18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CFEF8-A7C1-49D4-A86E-2058D9503EB2}" type="datetime1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321E-5E59-4F87-92AE-4FED1A0D63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56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E7B4-4173-4C20-9296-8A39961FE07D}" type="datetime1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8575-1B0F-4755-89C8-B00F7411A6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524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893A-8F80-472A-BF0F-54F366D6446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DDD9-DF83-492D-B91D-783FD9D4A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63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893A-8F80-472A-BF0F-54F366D6446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A9C0-11F0-4A68-BCC0-81FE9D64C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0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893A-8F80-472A-BF0F-54F366D6446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0CAA-0438-4EC4-B689-C89801468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68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893A-8F80-472A-BF0F-54F366D6446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4CE1B-5E75-483E-B7E9-78EA0F172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4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893A-8F80-472A-BF0F-54F366D6446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2A38-7B55-45B5-BCF7-5E7405C02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99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893A-8F80-472A-BF0F-54F366D6446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0125-A0C3-4C22-A23B-EED4FDC91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7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893A-8F80-472A-BF0F-54F366D6446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214FB-8884-473B-B1C0-48E8DF57B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7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43F3-0050-4F3D-859B-56BD180A161F}" type="datetime1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EE30E-7F3B-47A4-9634-7C6259C433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9216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893A-8F80-472A-BF0F-54F366D6446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240D-B0D1-49D3-A9EB-D82AC29A9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5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893A-8F80-472A-BF0F-54F366D6446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A47E-BEC2-45A2-A1C6-E3BC3DC2D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81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893A-8F80-472A-BF0F-54F366D6446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82EF-524D-4897-9612-DE0B563DF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9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893A-8F80-472A-BF0F-54F366D6446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72C7-E2D9-43EA-BF1B-F7A652483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75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FC3C-CFD1-4E98-94A4-FDD496DC823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B762-A327-4E8F-B124-CE365AB81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9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FC3C-CFD1-4E98-94A4-FDD496DC823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502F-FC42-45EF-8677-6404114B2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4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FC3C-CFD1-4E98-94A4-FDD496DC823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696A-CE1F-4812-B0EB-2C215413B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84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FC3C-CFD1-4E98-94A4-FDD496DC823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8F8D-8083-4F32-A7A0-D767A15DC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3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FC3C-CFD1-4E98-94A4-FDD496DC823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E167-5116-495C-A9CE-0BA46F533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00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FC3C-CFD1-4E98-94A4-FDD496DC823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E921-5775-41DA-9F7A-A476255AD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0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5185A-40F5-4DFF-B392-F628428C776A}" type="datetime1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8C9D9-21C7-4A03-83A4-F81B35DFD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8330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FC3C-CFD1-4E98-94A4-FDD496DC823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81FA-C06B-4475-9EF8-8145727DB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4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FC3C-CFD1-4E98-94A4-FDD496DC823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5EF0-CE81-4F90-8D17-90E68952E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12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FC3C-CFD1-4E98-94A4-FDD496DC823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5033-97B6-4A6B-9C09-8EFA64881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96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FC3C-CFD1-4E98-94A4-FDD496DC823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36D4-04B1-4B77-8981-2B746D814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73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FC3C-CFD1-4E98-94A4-FDD496DC823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DB9F-C957-4454-A33C-82F81D3B3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9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6F990-F1F0-4E92-AA3D-777CD42F3C97}" type="datetime1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EC0B-EE02-4CA3-A1D8-1486117708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24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8641-EC34-4C2F-B2A0-DDF057C15D0B}" type="datetime1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856B-267E-4A48-9CC7-84FF127AA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64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5E9B-ED3E-4443-9A47-9FD50882C3B0}" type="datetime1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6C88-B712-4528-B340-6B28369DDC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28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C461B-063C-4216-81FD-9F53521333CD}" type="datetime1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39702-9AE5-4DA8-8E64-B041C9B927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098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42BC-109C-4062-92B2-641BA57AD660}" type="datetime1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75B52-04A0-4CAB-AAE5-E41EAF69F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879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31CB-2C81-4E37-97C7-A9CDF1C60839}" type="datetime1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BBCB-84B8-4B75-9ABA-C0F616823C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87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A84F9AD-EB5D-4BBE-AE66-B4BAC76A0C03}" type="datetime1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Arial" charset="0"/>
              </a:defRPr>
            </a:lvl1pPr>
          </a:lstStyle>
          <a:p>
            <a:pPr>
              <a:defRPr/>
            </a:pPr>
            <a:fld id="{B39AB7B4-869C-499D-B89D-860B688EC7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BC893A-8F80-472A-BF0F-54F366D6446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Arial" charset="0"/>
              </a:defRPr>
            </a:lvl1pPr>
          </a:lstStyle>
          <a:p>
            <a:pPr>
              <a:defRPr/>
            </a:pPr>
            <a:fld id="{F4966BC8-344E-4D26-ADE2-5FEDCF5D1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FFC3C-CFD1-4E98-94A4-FDD496DC823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Arial" charset="0"/>
              </a:defRPr>
            </a:lvl1pPr>
          </a:lstStyle>
          <a:p>
            <a:pPr>
              <a:defRPr/>
            </a:pPr>
            <a:fld id="{42B58FD1-BF03-4029-B44D-1CD2E6A86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EE30E-7F3B-47A4-9634-7C6259C43307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836712"/>
            <a:ext cx="821925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Основные ошибки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при создании Доступной среды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Доступный город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8 (391) 290-20-38, </a:t>
            </a:r>
            <a:r>
              <a:rPr lang="en-US" sz="2000" b="1" dirty="0" smtClean="0">
                <a:solidFill>
                  <a:srgbClr val="0070C0"/>
                </a:solidFill>
              </a:rPr>
              <a:t>  dskrs.ru</a:t>
            </a:r>
            <a:r>
              <a:rPr lang="ru-RU" sz="2000" b="1" dirty="0" smtClean="0">
                <a:solidFill>
                  <a:srgbClr val="0070C0"/>
                </a:solidFill>
              </a:rPr>
              <a:t>; </a:t>
            </a:r>
            <a:r>
              <a:rPr lang="en-US" sz="2000" b="1" dirty="0" smtClean="0">
                <a:solidFill>
                  <a:srgbClr val="0070C0"/>
                </a:solidFill>
              </a:rPr>
              <a:t>  dskrs@mail.ru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323850" y="1054100"/>
            <a:ext cx="5200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600" b="1" dirty="0" smtClean="0">
                <a:solidFill>
                  <a:srgbClr val="C00000"/>
                </a:solidFill>
                <a:cs typeface="Tahoma" pitchFamily="34" charset="0"/>
              </a:rPr>
              <a:t>НАВИГАЦИЯ</a:t>
            </a:r>
            <a:endParaRPr lang="ru-RU" altLang="ru-RU" sz="2600" b="1" dirty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72816"/>
            <a:ext cx="4176465" cy="3345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83" y="1772816"/>
            <a:ext cx="4460605" cy="334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323850" y="1054100"/>
            <a:ext cx="5200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600" b="1" dirty="0" smtClean="0">
                <a:solidFill>
                  <a:srgbClr val="C00000"/>
                </a:solidFill>
                <a:cs typeface="Tahoma" pitchFamily="34" charset="0"/>
              </a:rPr>
              <a:t>НАВИГАЦИЯ</a:t>
            </a:r>
            <a:endParaRPr lang="ru-RU" altLang="ru-RU" sz="2600" b="1" dirty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38" y="1593038"/>
            <a:ext cx="6768430" cy="507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3526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600" b="1" dirty="0" smtClean="0">
                <a:solidFill>
                  <a:srgbClr val="C00000"/>
                </a:solidFill>
                <a:cs typeface="Tahoma" pitchFamily="34" charset="0"/>
              </a:rPr>
              <a:t>САН УЗЕЛ</a:t>
            </a:r>
            <a:endParaRPr lang="ru-RU" altLang="ru-RU" sz="2600" b="1" dirty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75" y="550932"/>
            <a:ext cx="4242199" cy="2157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628800"/>
            <a:ext cx="3888432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94" y="3068959"/>
            <a:ext cx="3650359" cy="365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3526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600" b="1" dirty="0" smtClean="0">
                <a:solidFill>
                  <a:srgbClr val="C00000"/>
                </a:solidFill>
                <a:cs typeface="Tahoma" pitchFamily="34" charset="0"/>
              </a:rPr>
              <a:t>САН УЗЕЛ</a:t>
            </a:r>
            <a:endParaRPr lang="ru-RU" altLang="ru-RU" sz="2600" b="1" dirty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435846" cy="4581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63" y="1484784"/>
            <a:ext cx="4600741" cy="25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3526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600" b="1" dirty="0" smtClean="0">
                <a:solidFill>
                  <a:srgbClr val="C00000"/>
                </a:solidFill>
                <a:cs typeface="Tahoma" pitchFamily="34" charset="0"/>
              </a:rPr>
              <a:t>САН УЗЕЛ</a:t>
            </a:r>
            <a:endParaRPr lang="ru-RU" altLang="ru-RU" sz="2600" b="1" dirty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0" y="1700808"/>
            <a:ext cx="7421706" cy="46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3526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600" b="1" dirty="0" smtClean="0">
                <a:solidFill>
                  <a:srgbClr val="C00000"/>
                </a:solidFill>
                <a:cs typeface="Tahoma" pitchFamily="34" charset="0"/>
              </a:rPr>
              <a:t>САН УЗЕЛ</a:t>
            </a:r>
            <a:endParaRPr lang="ru-RU" altLang="ru-RU" sz="2600" b="1" dirty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799"/>
            <a:ext cx="2952328" cy="44284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33871"/>
            <a:ext cx="4372213" cy="44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Содержимое 2"/>
          <p:cNvSpPr>
            <a:spLocks noGrp="1"/>
          </p:cNvSpPr>
          <p:nvPr>
            <p:ph idx="1"/>
          </p:nvPr>
        </p:nvSpPr>
        <p:spPr>
          <a:xfrm>
            <a:off x="611188" y="620713"/>
            <a:ext cx="7777162" cy="45354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altLang="ru-RU" sz="3400" b="1" dirty="0" smtClean="0">
              <a:solidFill>
                <a:srgbClr val="404040"/>
              </a:solidFill>
              <a:latin typeface="+mj-lt"/>
              <a:cs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3400" b="1" dirty="0" smtClean="0">
                <a:solidFill>
                  <a:srgbClr val="404040"/>
                </a:solidFill>
                <a:latin typeface="+mj-lt"/>
                <a:cs typeface="Tahoma" panose="020B0604030504040204" pitchFamily="34" charset="0"/>
              </a:rPr>
              <a:t>БЛАГОДАРЮ ЗА ВНИМАНИЕ!</a:t>
            </a: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altLang="ru-RU" sz="3400" b="1" dirty="0" smtClean="0">
              <a:solidFill>
                <a:srgbClr val="404040"/>
              </a:solidFill>
              <a:latin typeface="+mj-lt"/>
              <a:cs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4000" b="1" dirty="0" smtClean="0">
                <a:solidFill>
                  <a:srgbClr val="404040"/>
                </a:solidFill>
                <a:latin typeface="+mj-lt"/>
                <a:cs typeface="Tahoma" panose="020B0604030504040204" pitchFamily="34" charset="0"/>
              </a:rPr>
              <a:t>Доступный город</a:t>
            </a: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b="1" dirty="0" smtClean="0">
                <a:solidFill>
                  <a:srgbClr val="404040"/>
                </a:solidFill>
                <a:latin typeface="+mj-lt"/>
                <a:cs typeface="Tahoma" panose="020B0604030504040204" pitchFamily="34" charset="0"/>
              </a:rPr>
              <a:t>Безуглов Денис Александрович</a:t>
            </a: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3400" b="1" dirty="0" smtClean="0">
                <a:solidFill>
                  <a:srgbClr val="404040"/>
                </a:solidFill>
                <a:latin typeface="+mj-lt"/>
                <a:cs typeface="Tahoma" panose="020B0604030504040204" pitchFamily="34" charset="0"/>
              </a:rPr>
              <a:t>290-20-38</a:t>
            </a: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3400" b="1" dirty="0" smtClean="0">
                <a:solidFill>
                  <a:srgbClr val="404040"/>
                </a:solidFill>
                <a:latin typeface="+mj-lt"/>
                <a:cs typeface="Tahoma" panose="020B0604030504040204" pitchFamily="34" charset="0"/>
              </a:rPr>
              <a:t>8-963-262-89-87</a:t>
            </a: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altLang="ru-RU" sz="3400" b="1" dirty="0" smtClean="0">
                <a:solidFill>
                  <a:srgbClr val="404040"/>
                </a:solidFill>
                <a:latin typeface="+mj-lt"/>
                <a:cs typeface="Tahoma" panose="020B0604030504040204" pitchFamily="34" charset="0"/>
              </a:rPr>
              <a:t>dskrs.ru</a:t>
            </a:r>
            <a:endParaRPr lang="ru-RU" altLang="ru-RU" sz="3400" b="1" dirty="0" smtClean="0">
              <a:solidFill>
                <a:srgbClr val="404040"/>
              </a:solidFill>
              <a:latin typeface="+mj-lt"/>
              <a:cs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altLang="ru-RU" sz="3400" b="1" dirty="0" smtClean="0">
                <a:solidFill>
                  <a:srgbClr val="404040"/>
                </a:solidFill>
                <a:latin typeface="+mj-lt"/>
                <a:cs typeface="Tahoma" panose="020B0604030504040204" pitchFamily="34" charset="0"/>
              </a:rPr>
              <a:t>dskrs@mail.ru</a:t>
            </a:r>
            <a:r>
              <a:rPr lang="ru-RU" altLang="ru-RU" sz="3400" b="1" dirty="0" smtClean="0">
                <a:solidFill>
                  <a:srgbClr val="404040"/>
                </a:solidFill>
                <a:latin typeface="+mj-lt"/>
                <a:cs typeface="Tahoma" panose="020B0604030504040204" pitchFamily="34" charset="0"/>
              </a:rPr>
              <a:t> </a:t>
            </a:r>
            <a:endParaRPr lang="ru-RU" altLang="ru-RU" sz="3400" b="1" dirty="0">
              <a:solidFill>
                <a:srgbClr val="404040"/>
              </a:solidFill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323850" y="917575"/>
            <a:ext cx="32972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600" b="1" dirty="0">
                <a:solidFill>
                  <a:srgbClr val="C00000"/>
                </a:solidFill>
                <a:cs typeface="Tahoma" pitchFamily="34" charset="0"/>
              </a:rPr>
              <a:t>ВХОДНАЯ ГРУППА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22" y="1839094"/>
            <a:ext cx="4395459" cy="3131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84504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323850" y="917575"/>
            <a:ext cx="32972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600" b="1" dirty="0">
                <a:solidFill>
                  <a:srgbClr val="C00000"/>
                </a:solidFill>
                <a:cs typeface="Tahoma" pitchFamily="34" charset="0"/>
              </a:rPr>
              <a:t>ВХОДНАЯ ГРУППА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544294" cy="42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323850" y="917575"/>
            <a:ext cx="32972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600" b="1" dirty="0">
                <a:solidFill>
                  <a:srgbClr val="C00000"/>
                </a:solidFill>
                <a:cs typeface="Tahoma" pitchFamily="34" charset="0"/>
              </a:rPr>
              <a:t>ВХОДНАЯ ГРУППА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64704"/>
            <a:ext cx="4320158" cy="3251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4149080"/>
            <a:ext cx="5580112" cy="24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323850" y="917575"/>
            <a:ext cx="32972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600" b="1" dirty="0">
                <a:solidFill>
                  <a:srgbClr val="C00000"/>
                </a:solidFill>
                <a:cs typeface="Tahoma" pitchFamily="34" charset="0"/>
              </a:rPr>
              <a:t>ВХОДНАЯ ГРУППА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3024336" cy="4032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628800"/>
            <a:ext cx="538352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323850" y="917575"/>
            <a:ext cx="32972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600" b="1" dirty="0">
                <a:solidFill>
                  <a:srgbClr val="C00000"/>
                </a:solidFill>
                <a:cs typeface="Tahoma" pitchFamily="34" charset="0"/>
              </a:rPr>
              <a:t>ВХОДНАЯ ГРУППА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416824" cy="49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323850" y="1054100"/>
            <a:ext cx="5200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600" b="1" dirty="0" smtClean="0">
                <a:solidFill>
                  <a:srgbClr val="C00000"/>
                </a:solidFill>
                <a:cs typeface="Tahoma" pitchFamily="34" charset="0"/>
              </a:rPr>
              <a:t>НАВИГАЦИЯ</a:t>
            </a:r>
            <a:endParaRPr lang="ru-RU" altLang="ru-RU" sz="2600" b="1" dirty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53" y="1607224"/>
            <a:ext cx="4248472" cy="2383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86007"/>
            <a:ext cx="2799152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1" y="4149080"/>
            <a:ext cx="5668864" cy="24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323850" y="1054100"/>
            <a:ext cx="5200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600" b="1" dirty="0" smtClean="0">
                <a:solidFill>
                  <a:srgbClr val="C00000"/>
                </a:solidFill>
                <a:cs typeface="Tahoma" pitchFamily="34" charset="0"/>
              </a:rPr>
              <a:t>НАВИГАЦИЯ</a:t>
            </a:r>
            <a:endParaRPr lang="ru-RU" altLang="ru-RU" sz="2600" b="1" dirty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52" y="1054100"/>
            <a:ext cx="4245936" cy="5661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8" y="3428999"/>
            <a:ext cx="4410262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323850" y="1054100"/>
            <a:ext cx="5200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600" b="1" dirty="0" smtClean="0">
                <a:solidFill>
                  <a:srgbClr val="C00000"/>
                </a:solidFill>
                <a:cs typeface="Tahoma" pitchFamily="34" charset="0"/>
              </a:rPr>
              <a:t>НАВИГАЦИЯ</a:t>
            </a:r>
            <a:endParaRPr lang="ru-RU" altLang="ru-RU" sz="2600" b="1" dirty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408712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24390</TotalTime>
  <Words>37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1_Специальное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Доступная среда</dc:title>
  <dc:creator>Nina_Boiko</dc:creator>
  <cp:lastModifiedBy>79632628987</cp:lastModifiedBy>
  <cp:revision>1994</cp:revision>
  <cp:lastPrinted>2013-06-14T14:54:00Z</cp:lastPrinted>
  <dcterms:created xsi:type="dcterms:W3CDTF">2011-09-14T09:30:06Z</dcterms:created>
  <dcterms:modified xsi:type="dcterms:W3CDTF">2024-03-19T06:02:03Z</dcterms:modified>
</cp:coreProperties>
</file>